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57" r:id="rId5"/>
    <p:sldId id="258" r:id="rId6"/>
    <p:sldId id="259" r:id="rId7"/>
    <p:sldId id="270" r:id="rId8"/>
    <p:sldId id="271" r:id="rId9"/>
    <p:sldId id="272" r:id="rId10"/>
    <p:sldId id="273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edia\Desktop\phoca_thumb_l_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26202"/>
            <a:ext cx="2160239" cy="15222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276872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РЕВОЛЮЦИОННЫЕ СОБЫТИЯ ОТ ФЕВРАЛЯ ДО ОКТЯБРЯ.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media\Desktop\Red_Arm_shablon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1810">
            <a:off x="395536" y="4653136"/>
            <a:ext cx="2483823" cy="1856606"/>
          </a:xfrm>
          <a:prstGeom prst="rect">
            <a:avLst/>
          </a:prstGeom>
          <a:noFill/>
        </p:spPr>
      </p:pic>
      <p:pic>
        <p:nvPicPr>
          <p:cNvPr id="1028" name="Picture 4" descr="C:\Users\media\Desktop\img121-e1485766863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4509120"/>
            <a:ext cx="1656184" cy="2151237"/>
          </a:xfrm>
          <a:prstGeom prst="rect">
            <a:avLst/>
          </a:prstGeom>
          <a:noFill/>
        </p:spPr>
      </p:pic>
      <p:pic>
        <p:nvPicPr>
          <p:cNvPr id="1029" name="Picture 5" descr="C:\Users\media\Desktop\communism-156030_128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188640"/>
            <a:ext cx="1800200" cy="1838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973" y="404664"/>
            <a:ext cx="851012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3" y="404664"/>
            <a:ext cx="3975210" cy="5904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082" y="404664"/>
            <a:ext cx="4141167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3312"/>
            <a:ext cx="4392488" cy="621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0236" y="332656"/>
            <a:ext cx="434522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778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edia\Downloads\1611690143293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04664"/>
            <a:ext cx="4435161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РЕВОЛЮЦИЯ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ЛОКОМОТИВ РАЗВИТИЯ ИСТОРИИ!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Рабочий лист для авторов проекта: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13384"/>
            <a:ext cx="8229600" cy="5211960"/>
          </a:xfrm>
        </p:spPr>
        <p:txBody>
          <a:bodyPr>
            <a:normAutofit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sz="2400" dirty="0" smtClean="0"/>
              <a:t>Выделите ключевое политическое событие месяца, покажите его значение в развитии революционного процесса.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400" dirty="0" smtClean="0"/>
              <a:t>Назовите «партию месяца» - политическую партию, которая определила ход событий, аргументируйте свой выбор.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/>
              <a:t>Назовите «персону месяца» – политического деятеля стоявшего в центре событий. Если вы затрудняетесь с выбором, объясните свои колебания.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/>
              <a:t>Постарайтесь представить результаты своей работы в оригинальной форме.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Критерии оценки выбора события, партии, персоны: полностью согласны с выбором –               </a:t>
            </a:r>
            <a:r>
              <a:rPr lang="ru-RU" b="1" dirty="0" smtClean="0"/>
              <a:t>3 балла</a:t>
            </a:r>
            <a:r>
              <a:rPr lang="ru-RU" dirty="0" smtClean="0"/>
              <a:t>, частично согласны – </a:t>
            </a:r>
            <a:r>
              <a:rPr lang="ru-RU" b="1" dirty="0" smtClean="0"/>
              <a:t>2 балла</a:t>
            </a:r>
            <a:r>
              <a:rPr lang="ru-RU" dirty="0" smtClean="0"/>
              <a:t>, не согласны – </a:t>
            </a:r>
            <a:r>
              <a:rPr lang="ru-RU" b="1" dirty="0" smtClean="0"/>
              <a:t>1 балл</a:t>
            </a:r>
            <a:r>
              <a:rPr lang="ru-RU" dirty="0" smtClean="0"/>
              <a:t>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Критерии оценки качества аргументации: выбор аргументирован – </a:t>
            </a:r>
            <a:r>
              <a:rPr lang="ru-RU" b="1" dirty="0" smtClean="0"/>
              <a:t>3 балла</a:t>
            </a:r>
            <a:r>
              <a:rPr lang="ru-RU" dirty="0" smtClean="0"/>
              <a:t>, выбор аргументирован частично – </a:t>
            </a:r>
            <a:r>
              <a:rPr lang="ru-RU" b="1" dirty="0" smtClean="0"/>
              <a:t>2 балла</a:t>
            </a:r>
            <a:r>
              <a:rPr lang="ru-RU" dirty="0" smtClean="0"/>
              <a:t>, аргументы неудачны – </a:t>
            </a:r>
            <a:r>
              <a:rPr lang="ru-RU" b="1" dirty="0" smtClean="0"/>
              <a:t>1 балл</a:t>
            </a:r>
            <a:r>
              <a:rPr lang="ru-RU" dirty="0" smtClean="0"/>
              <a:t>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Критерии оценки формы представления проекта: оригинально и наглядно – </a:t>
            </a:r>
            <a:r>
              <a:rPr lang="ru-RU" b="1" dirty="0" smtClean="0"/>
              <a:t>3 балла</a:t>
            </a:r>
            <a:r>
              <a:rPr lang="ru-RU" dirty="0" smtClean="0"/>
              <a:t>, интересно и доходчиво – </a:t>
            </a:r>
            <a:r>
              <a:rPr lang="ru-RU" b="1" dirty="0" smtClean="0"/>
              <a:t>2 балла</a:t>
            </a:r>
            <a:r>
              <a:rPr lang="ru-RU" dirty="0" smtClean="0"/>
              <a:t>, доходчиво – </a:t>
            </a:r>
            <a:r>
              <a:rPr lang="ru-RU" b="1" dirty="0" smtClean="0"/>
              <a:t>1 балл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проекта экспертами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24744"/>
          <a:ext cx="8229600" cy="4733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162392"/>
                <a:gridCol w="1872208"/>
                <a:gridCol w="2160240"/>
                <a:gridCol w="138884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Месяц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Оценка выбора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Оценка аргументации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Оценка формы представления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Общий итог</a:t>
                      </a:r>
                      <a:endParaRPr lang="ru-RU" sz="20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Февраль-март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Апрель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Май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Июнь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Июль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Август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Сентябрь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Октябрь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7" y="332656"/>
            <a:ext cx="4327757" cy="61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8442"/>
            <a:ext cx="4248472" cy="620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4"/>
            <a:ext cx="4263484" cy="600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11" y="404664"/>
            <a:ext cx="4145695" cy="598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289" y="332656"/>
            <a:ext cx="8442319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187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РЕВОЛЮЦИОННЫЕ СОБЫТИЯ ОТ ФЕВРАЛЯ ДО ОКТЯБРЯ.</vt:lpstr>
      <vt:lpstr>Слайд 2</vt:lpstr>
      <vt:lpstr>РЕВОЛЮЦИЯ - ЭТО ЛОКОМОТИВ РАЗВИТИЯ ИСТОРИИ!?...</vt:lpstr>
      <vt:lpstr>Рабочий лист для авторов проекта: </vt:lpstr>
      <vt:lpstr>Критерии оценки </vt:lpstr>
      <vt:lpstr>Оценка проекта экспертами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РОССИЙСКАЯ РЕВОЛЮЦИЯ: ОТ ФЕВРАЛЯ К ОКТЯБРЮ</dc:title>
  <dc:creator>media</dc:creator>
  <cp:lastModifiedBy>gazdanova_f</cp:lastModifiedBy>
  <cp:revision>12</cp:revision>
  <dcterms:created xsi:type="dcterms:W3CDTF">2021-01-25T17:03:49Z</dcterms:created>
  <dcterms:modified xsi:type="dcterms:W3CDTF">2021-01-30T09:48:41Z</dcterms:modified>
</cp:coreProperties>
</file>